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399B-04D9-4994-9259-90C84B735293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5E75-FCB4-4D4F-A2D6-5870DCE0F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37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399B-04D9-4994-9259-90C84B735293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5E75-FCB4-4D4F-A2D6-5870DCE0F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8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399B-04D9-4994-9259-90C84B735293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5E75-FCB4-4D4F-A2D6-5870DCE0F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8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399B-04D9-4994-9259-90C84B735293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5E75-FCB4-4D4F-A2D6-5870DCE0F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98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399B-04D9-4994-9259-90C84B735293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5E75-FCB4-4D4F-A2D6-5870DCE0F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05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399B-04D9-4994-9259-90C84B735293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5E75-FCB4-4D4F-A2D6-5870DCE0F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06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399B-04D9-4994-9259-90C84B735293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5E75-FCB4-4D4F-A2D6-5870DCE0F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48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399B-04D9-4994-9259-90C84B735293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5E75-FCB4-4D4F-A2D6-5870DCE0F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13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399B-04D9-4994-9259-90C84B735293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5E75-FCB4-4D4F-A2D6-5870DCE0F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42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399B-04D9-4994-9259-90C84B735293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5E75-FCB4-4D4F-A2D6-5870DCE0F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48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399B-04D9-4994-9259-90C84B735293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5E75-FCB4-4D4F-A2D6-5870DCE0F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5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8399B-04D9-4994-9259-90C84B735293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C5E75-FCB4-4D4F-A2D6-5870DCE0F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4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6858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TIỂU HỌC PHÚ LÂM</a:t>
            </a:r>
            <a:b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CHƯƠNG TRÌNH HỖ TRỢ HỌC SINH </a:t>
            </a:r>
            <a:b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ÔN TẬP TẠI NHÀ </a:t>
            </a:r>
            <a:b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MÔN TIẾNG ANH KHỐI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b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TUẦN: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b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NGÀY: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31/3/2020</a:t>
            </a:r>
            <a:r>
              <a:rPr lang="en-US" sz="4000" b="1" dirty="0">
                <a:solidFill>
                  <a:srgbClr val="C00000"/>
                </a:solidFill>
              </a:rPr>
              <a:t/>
            </a:r>
            <a:br>
              <a:rPr lang="en-US" sz="4000" b="1" dirty="0">
                <a:solidFill>
                  <a:srgbClr val="C00000"/>
                </a:solidFill>
              </a:rPr>
            </a:br>
            <a:r>
              <a:rPr lang="en-US" sz="4000" b="1" dirty="0">
                <a:solidFill>
                  <a:srgbClr val="C00000"/>
                </a:solidFill>
              </a:rPr>
              <a:t/>
            </a:r>
            <a:br>
              <a:rPr lang="en-US" sz="4000" b="1" dirty="0">
                <a:solidFill>
                  <a:srgbClr val="C00000"/>
                </a:solidFill>
              </a:rPr>
            </a:b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89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219199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CD,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vựng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Lesson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5(Student</a:t>
            </a:r>
          </a:p>
          <a:p>
            <a:pPr marL="0" indent="0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book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62),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1,2/63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68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1999" cy="811251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Student book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1250"/>
            <a:ext cx="12191999" cy="6046749"/>
          </a:xfrm>
        </p:spPr>
      </p:pic>
      <p:pic>
        <p:nvPicPr>
          <p:cNvPr id="3" name="Track_7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70021" y="2016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9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3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65" y="2009174"/>
            <a:ext cx="11202499" cy="2596280"/>
          </a:xfrm>
        </p:spPr>
      </p:pic>
    </p:spTree>
    <p:extLst>
      <p:ext uri="{BB962C8B-B14F-4D97-AF65-F5344CB8AC3E}">
        <p14:creationId xmlns:p14="http://schemas.microsoft.com/office/powerpoint/2010/main" val="2320814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78821"/>
            <a:ext cx="12192000" cy="3189568"/>
          </a:xfrm>
        </p:spPr>
      </p:pic>
    </p:spTree>
    <p:extLst>
      <p:ext uri="{BB962C8B-B14F-4D97-AF65-F5344CB8AC3E}">
        <p14:creationId xmlns:p14="http://schemas.microsoft.com/office/powerpoint/2010/main" val="2833473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82805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804"/>
            <a:ext cx="12192000" cy="5975195"/>
          </a:xfrm>
        </p:spPr>
      </p:pic>
      <p:pic>
        <p:nvPicPr>
          <p:cNvPr id="5" name="Track_7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08422" y="10003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6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44</Words>
  <Application>Microsoft Office PowerPoint</Application>
  <PresentationFormat>Widescreen</PresentationFormat>
  <Paragraphs>8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       TRƯỜNG TIỂU HỌC PHÚ LÂM  CHƯƠNG TRÌNH HỖ TRỢ HỌC SINH  ÔN TẬP TẠI NHÀ   MÔN TIẾNG ANH KHỐI 5  TUẦN: 23  NGÀY: 31/3/2020  </vt:lpstr>
      <vt:lpstr>NỘI DUNG</vt:lpstr>
      <vt:lpstr>Student book trang 62. Nghe và đọc</vt:lpstr>
      <vt:lpstr>Gạch chân các từ sau đây trong bài và  đoán nghĩa</vt:lpstr>
      <vt:lpstr>Đọc lần nữa và hoàn tất câu</vt:lpstr>
      <vt:lpstr>Nghe ,chọn ý nghĩa câu chuyện, và sắp xếp tranh cho đúng thứ tự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 PHÚ LÂM  CHƯƠNG TRÌNH HỖ TRỢ HỌC SINH ÔN BÀI TẠI NHÀ  TRONG THỜI GIAN NGHỈ HỌC ĐỀ PHÒNG DỊCH COVID 19  BÀI HỌC TUẦN 21 (24/3/2020)</dc:title>
  <dc:creator>Admin</dc:creator>
  <cp:lastModifiedBy>Delll</cp:lastModifiedBy>
  <cp:revision>14</cp:revision>
  <dcterms:created xsi:type="dcterms:W3CDTF">2020-03-20T11:10:54Z</dcterms:created>
  <dcterms:modified xsi:type="dcterms:W3CDTF">2020-03-27T14:56:20Z</dcterms:modified>
</cp:coreProperties>
</file>